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5"/>
  </p:normalViewPr>
  <p:slideViewPr>
    <p:cSldViewPr>
      <p:cViewPr>
        <p:scale>
          <a:sx n="52" d="100"/>
          <a:sy n="52" d="100"/>
        </p:scale>
        <p:origin x="-3810" y="-7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599" y="387677"/>
            <a:ext cx="2343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007" y="2033129"/>
            <a:ext cx="6178550" cy="5102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5CBFABC-1E87-8041-B74F-F4AE84108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5" name="object 17"/>
          <p:cNvSpPr txBox="1">
            <a:spLocks/>
          </p:cNvSpPr>
          <p:nvPr/>
        </p:nvSpPr>
        <p:spPr>
          <a:xfrm>
            <a:off x="1492250" y="241300"/>
            <a:ext cx="571500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400" kern="0" spc="-30" dirty="0" smtClean="0"/>
              <a:t>Отделение СФР  по Свердловской области</a:t>
            </a:r>
            <a:endParaRPr lang="ru-RU" sz="2400" kern="0" spc="-30" dirty="0"/>
          </a:p>
        </p:txBody>
      </p:sp>
      <p:sp>
        <p:nvSpPr>
          <p:cNvPr id="6" name="TextBox 5"/>
          <p:cNvSpPr txBox="1"/>
          <p:nvPr/>
        </p:nvSpPr>
        <p:spPr>
          <a:xfrm>
            <a:off x="577850" y="1765300"/>
            <a:ext cx="6629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0" spc="-30" dirty="0">
                <a:solidFill>
                  <a:srgbClr val="17A1B6"/>
                </a:solidFill>
                <a:latin typeface="Arial"/>
                <a:ea typeface="+mj-ea"/>
                <a:cs typeface="Arial"/>
              </a:rPr>
              <a:t>РЕГИОНАЛЬНЫЙ КОНТАКТ-ЦЕНТР</a:t>
            </a:r>
          </a:p>
          <a:p>
            <a:pPr algn="ctr"/>
            <a:r>
              <a:rPr lang="ru-RU" sz="2400" b="1" kern="0" spc="-30" dirty="0">
                <a:solidFill>
                  <a:srgbClr val="17A1B6"/>
                </a:solidFill>
                <a:latin typeface="Arial"/>
                <a:ea typeface="+mj-ea"/>
                <a:cs typeface="Arial"/>
              </a:rPr>
              <a:t> </a:t>
            </a:r>
            <a:r>
              <a:rPr lang="ru-RU" sz="2400" b="1" kern="0" spc="-30" dirty="0" smtClean="0">
                <a:solidFill>
                  <a:srgbClr val="17A1B6"/>
                </a:solidFill>
                <a:latin typeface="Arial"/>
                <a:ea typeface="+mj-ea"/>
                <a:cs typeface="Arial"/>
              </a:rPr>
              <a:t>8-800-200-04-01</a:t>
            </a:r>
            <a:endParaRPr lang="ru-RU" dirty="0"/>
          </a:p>
        </p:txBody>
      </p:sp>
      <p:pic>
        <p:nvPicPr>
          <p:cNvPr id="8" name="Picture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967D18D0-F7D7-1640-A046-9307C202B4E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8" t="69499" b="16913"/>
          <a:stretch/>
        </p:blipFill>
        <p:spPr bwMode="auto">
          <a:xfrm>
            <a:off x="438912" y="6581014"/>
            <a:ext cx="7117588" cy="1813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967D18D0-F7D7-1640-A046-9307C202B4E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3" t="88993" r="5960" b="3138"/>
          <a:stretch/>
        </p:blipFill>
        <p:spPr bwMode="auto">
          <a:xfrm>
            <a:off x="468122" y="9457372"/>
            <a:ext cx="6739129" cy="1070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967D18D0-F7D7-1640-A046-9307C202B4E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" t="33614" r="1984" b="59185"/>
          <a:stretch/>
        </p:blipFill>
        <p:spPr bwMode="auto">
          <a:xfrm>
            <a:off x="431546" y="2755900"/>
            <a:ext cx="6947809" cy="1066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/>
          <p:cNvPicPr/>
          <p:nvPr/>
        </p:nvPicPr>
        <p:blipFill>
          <a:blip r:embed="rId4"/>
          <a:stretch>
            <a:fillRect/>
          </a:stretch>
        </p:blipFill>
        <p:spPr>
          <a:xfrm>
            <a:off x="438912" y="3822700"/>
            <a:ext cx="694044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299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9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Виноградова Валентина Станиславовна</cp:lastModifiedBy>
  <cp:revision>21</cp:revision>
  <dcterms:created xsi:type="dcterms:W3CDTF">2022-10-25T11:50:56Z</dcterms:created>
  <dcterms:modified xsi:type="dcterms:W3CDTF">2023-05-02T09:45:20Z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2022-10-25T00:00:00Z</vt:filetime>
  </property>
</Properties>
</file>