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2" d="100"/>
          <a:sy n="122" d="100"/>
        </p:scale>
        <p:origin x="-15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1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4F77-0444-4D4D-A2D3-0F931FE8ABEE}" type="datetimeFigureOut">
              <a:rPr lang="ru-RU" smtClean="0"/>
              <a:t>10.07.2023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4B87-EE59-4DDD-85E3-17DA31622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2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https://cdn1.iconfinder.com/data/icons/kitchen-filled-outline-1/512/20._stove_kitchen_cooking_cook_chef-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94" y="120174"/>
            <a:ext cx="3069154" cy="30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papik.pro/uploads/posts/2023-02/1676026585_papik-pro-p-prirodnii-gaz-risunok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08" y="655618"/>
            <a:ext cx="6202382" cy="62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s://cdn1.iconfinder.com/data/icons/large-home-icons/512/Exit_delete_close_remove_door_logout_o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475" y="3751516"/>
            <a:ext cx="3106483" cy="31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s://cdn0.iconfinder.com/data/icons/business-1-31/129/31-10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" y="875133"/>
            <a:ext cx="2435289" cy="24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s://cdn-icons-png.flaticon.com/512/2927/292742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63" y="4128797"/>
            <a:ext cx="2562706" cy="25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35424" y="162760"/>
            <a:ext cx="3759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забыть сделать!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9270" y="940368"/>
            <a:ext cx="4700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Заключить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техническое обслуживание и ремонт газовой плиты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поставщиком газа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 01.01.2024</a:t>
            </a:r>
          </a:p>
          <a:p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722030" y="1331585"/>
            <a:ext cx="3601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Проверить газовую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плиту.  Позвать поставщика газа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 в год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5887" y="3811181"/>
            <a:ext cx="3655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Быть дома в день проверки газовой плиты поставщиком газа,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двери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438002" y="3207881"/>
            <a:ext cx="4389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Быть дома в дни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проверки УК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вентиляции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(дни проверки посмотреть на сайте управляющей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организации),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двери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1082</TotalTime>
  <Words>56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Миленина Наталия Сергеевна</dc:creator>
  <cp:lastModifiedBy>Марина Корчагина</cp:lastModifiedBy>
  <cp:revision>10</cp:revision>
  <dcterms:created xsi:type="dcterms:W3CDTF">2023-06-26T11:54:07Z</dcterms:created>
  <dcterms:modified xsi:type="dcterms:W3CDTF">2023-07-10T06:10:07Z</dcterms:modified>
</cp:coreProperties>
</file>